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DE4B-0BC2-4114-BC48-B7AF46ECC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655D52-CFB3-47DC-B290-DEF6D5E19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838A3-947F-4CFC-9EEA-8FEF9F86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41C6-DED7-48D3-9ABD-9D229A364D3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A19B9-FF2D-4687-84A4-3F4E3923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C2D45-7537-4221-8A5B-D8C69FEE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1059-3AD3-4FAB-8A60-445D2F81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BB923-A963-43DA-84FA-2D7428984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1CAEC-E5F9-44A0-8887-8900A6FAE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08B64-F1E7-4AE5-8707-274F91281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41C6-DED7-48D3-9ABD-9D229A364D3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476D0-A95C-4D89-88C7-40DF3B0E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33926-0BBC-4651-A20D-C26C4C6EB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1059-3AD3-4FAB-8A60-445D2F81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5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85FC6-C272-47C4-AD10-89960E60BB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EBCE8-D035-4EDF-BFD1-09976A5ED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72B86-EAFC-40DF-AE6E-389925293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41C6-DED7-48D3-9ABD-9D229A364D3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DF325-F8AB-4DEB-95F4-57C614B3A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0877F-38CD-4827-A15E-0096E5354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1059-3AD3-4FAB-8A60-445D2F81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9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4BCDD-869B-42D7-BDED-81642DD12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944E1-D04D-4087-A2DD-E74B3A19C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489A6-CFA0-416B-99B2-7CDCC7803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41C6-DED7-48D3-9ABD-9D229A364D3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B1BD5-FF56-4C08-B2AF-89E828F4C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69934-2955-41CF-9D91-78218569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1059-3AD3-4FAB-8A60-445D2F81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EE6E3-2525-4B2D-8E18-4CB54970C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21DE7-2A99-424B-9E9A-C2AD7A4C5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39E1-3761-4AAB-8B32-5E03CF356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41C6-DED7-48D3-9ABD-9D229A364D3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1424B-CF58-4983-B112-3EA36A542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CE8C5-97F9-43AE-AB75-3B0E27893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1059-3AD3-4FAB-8A60-445D2F81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CBFDF-CC60-4FCE-9C51-543D05BE1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EBE41-8E8B-4090-BB92-7071C9229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ED1C1-3D46-4BAA-9106-739F262A2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2902A-14C9-4CA8-9552-C4816373C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41C6-DED7-48D3-9ABD-9D229A364D3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44570-2346-4CFF-8910-C9A60386F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12193C-A245-4C20-847D-44D347FDF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1059-3AD3-4FAB-8A60-445D2F81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3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62888-9A11-47FC-B965-A00FBA08A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D9CFB-ACBE-47AA-A26F-C701D7252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5F98F6-9DB2-4E1D-BC2A-14658567D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2FA356-636F-426C-9595-7D2898D3D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105E40-5276-4C37-B514-5B74DE117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4C81F2-7A27-4675-A8D2-FFD3F68D1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41C6-DED7-48D3-9ABD-9D229A364D3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15B44-8289-42F9-8854-DC8AFB8D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A06F31-F211-465B-8053-9C77521D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1059-3AD3-4FAB-8A60-445D2F81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2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87AA6-0EC2-4C78-8883-C00C90296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8D571-1965-4203-ACBC-81AD4D75A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41C6-DED7-48D3-9ABD-9D229A364D3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AF3ECA-61D5-406C-A64A-C73146410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3711D-0F9D-4E39-BC57-7C284FCC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1059-3AD3-4FAB-8A60-445D2F81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1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B72F70-948E-47BF-8E5C-0C86CE8BD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41C6-DED7-48D3-9ABD-9D229A364D3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FC9344-09E4-4A52-8075-4ABF1A73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EC445-0EB1-4478-84EC-6D7A4F9C3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1059-3AD3-4FAB-8A60-445D2F81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5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6B5EE-6B0D-4D11-9501-D7662F02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A48CA-7FB3-4551-A8BE-8DFD56F82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45957-3BD5-40A4-814E-8FA38DF6F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9A935A-5D68-4312-A945-E5BDF280C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41C6-DED7-48D3-9ABD-9D229A364D3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C6ABC-A429-490F-83FF-A2B491D3B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52210-AAC7-4ECD-A708-67171A33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1059-3AD3-4FAB-8A60-445D2F81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6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3F369-B4BD-4598-903D-FE9D2B909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43FC8-4CF3-4B10-8B8D-6D75B3078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2C592-8560-49AB-8277-697FC329A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7ACE6-8BE7-432D-9F5B-D399A9EBB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41C6-DED7-48D3-9ABD-9D229A364D3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E1C1A-672C-4556-86A6-D72A3548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34D52-0088-43AD-931E-A2725459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1059-3AD3-4FAB-8A60-445D2F81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1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0434E2-18F9-44D2-9AB1-DBF963F84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62128-313E-4910-BD34-9044FCC6C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AADAE-2AD8-4D8E-889C-BAD3E5652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A41C6-DED7-48D3-9ABD-9D229A364D3D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8B2C6-CF5D-45A5-890F-B2C1018F6B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B3210-779D-4FB7-A53A-8CA099821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01059-3AD3-4FAB-8A60-445D2F81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7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A2239E-C905-4A7B-B067-202BACD12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4"/>
            <a:ext cx="12192000" cy="685425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E9374F3-68B3-4DE6-907C-43C691453FE4}"/>
              </a:ext>
            </a:extLst>
          </p:cNvPr>
          <p:cNvSpPr/>
          <p:nvPr/>
        </p:nvSpPr>
        <p:spPr>
          <a:xfrm>
            <a:off x="3804356" y="2641252"/>
            <a:ext cx="7823200" cy="1575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en-US" sz="3800" dirty="0">
                <a:solidFill>
                  <a:srgbClr val="FFFF00"/>
                </a:solidFill>
                <a:latin typeface="Myriad Pro" panose="020B0503030403020204" pitchFamily="34" charset="0"/>
              </a:rPr>
              <a:t>LỄ CÔNG BỐ QUYẾT ĐỊNH </a:t>
            </a:r>
          </a:p>
          <a:p>
            <a:pPr>
              <a:lnSpc>
                <a:spcPts val="6000"/>
              </a:lnSpc>
            </a:pPr>
            <a:r>
              <a:rPr lang="en-US" sz="4400" b="1" dirty="0">
                <a:solidFill>
                  <a:srgbClr val="FFFF00"/>
                </a:solidFill>
                <a:latin typeface="Myriad Pro" panose="020B0503030403020204" pitchFamily="34" charset="0"/>
              </a:rPr>
              <a:t>SÁP NHẬP TỔ CHỨC ĐẢNG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580D5A-2D7F-4490-ADFD-F2AB0A803F7F}"/>
              </a:ext>
            </a:extLst>
          </p:cNvPr>
          <p:cNvSpPr/>
          <p:nvPr/>
        </p:nvSpPr>
        <p:spPr>
          <a:xfrm>
            <a:off x="1555044" y="224121"/>
            <a:ext cx="90819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  <a:latin typeface="Myriad Pro" panose="020B0503030403020204" pitchFamily="34" charset="0"/>
              </a:rPr>
              <a:t>ĐẢNG ỦY CƠ QUAN ỦY BAN CHỨNG KHOÁN NHÀ NƯỚC</a:t>
            </a:r>
          </a:p>
          <a:p>
            <a:pPr algn="ctr"/>
            <a:r>
              <a:rPr lang="en-US" sz="2200" b="1" dirty="0">
                <a:solidFill>
                  <a:srgbClr val="FF0000"/>
                </a:solidFill>
                <a:latin typeface="Myriad Pro" panose="020B0503030403020204" pitchFamily="34" charset="0"/>
              </a:rPr>
              <a:t>CHI BỘ TRUNG TÂM NGHIÊN CỨU KHOA HỌC VÀ ĐÀO TẠO CHỨNG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721153-AF90-41F2-8F2D-EDB5481ADA4D}"/>
              </a:ext>
            </a:extLst>
          </p:cNvPr>
          <p:cNvSpPr/>
          <p:nvPr/>
        </p:nvSpPr>
        <p:spPr>
          <a:xfrm>
            <a:off x="3047999" y="557306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i="1" dirty="0" err="1">
                <a:solidFill>
                  <a:srgbClr val="FFFF00"/>
                </a:solidFill>
                <a:latin typeface="Myriad Pro" panose="020B0503030403020204" pitchFamily="34" charset="0"/>
              </a:rPr>
              <a:t>Hà</a:t>
            </a:r>
            <a:r>
              <a:rPr lang="en-US" sz="2400" i="1" dirty="0">
                <a:solidFill>
                  <a:srgbClr val="FFFF00"/>
                </a:solidFill>
                <a:latin typeface="Myriad Pro" panose="020B0503030403020204" pitchFamily="34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Myriad Pro" panose="020B0503030403020204" pitchFamily="34" charset="0"/>
              </a:rPr>
              <a:t>Nội</a:t>
            </a:r>
            <a:r>
              <a:rPr lang="en-US" sz="2400" i="1" dirty="0">
                <a:solidFill>
                  <a:srgbClr val="FFFF00"/>
                </a:solidFill>
                <a:latin typeface="Myriad Pro" panose="020B0503030403020204" pitchFamily="34" charset="0"/>
              </a:rPr>
              <a:t>, </a:t>
            </a:r>
            <a:r>
              <a:rPr lang="en-US" sz="2400" i="1" dirty="0" err="1">
                <a:solidFill>
                  <a:srgbClr val="FFFF00"/>
                </a:solidFill>
                <a:latin typeface="Myriad Pro" panose="020B0503030403020204" pitchFamily="34" charset="0"/>
              </a:rPr>
              <a:t>Ngày</a:t>
            </a:r>
            <a:r>
              <a:rPr lang="en-US" sz="2400" i="1" dirty="0">
                <a:solidFill>
                  <a:srgbClr val="FFFF00"/>
                </a:solidFill>
                <a:latin typeface="Myriad Pro" panose="020B0503030403020204" pitchFamily="34" charset="0"/>
              </a:rPr>
              <a:t> 15 </a:t>
            </a:r>
            <a:r>
              <a:rPr lang="en-US" sz="2400" i="1" dirty="0" err="1">
                <a:solidFill>
                  <a:srgbClr val="FFFF00"/>
                </a:solidFill>
                <a:latin typeface="Myriad Pro" panose="020B0503030403020204" pitchFamily="34" charset="0"/>
              </a:rPr>
              <a:t>tháng</a:t>
            </a:r>
            <a:r>
              <a:rPr lang="en-US" sz="2400" i="1" dirty="0">
                <a:solidFill>
                  <a:srgbClr val="FFFF00"/>
                </a:solidFill>
                <a:latin typeface="Myriad Pro" panose="020B0503030403020204" pitchFamily="34" charset="0"/>
              </a:rPr>
              <a:t> 9 </a:t>
            </a:r>
            <a:r>
              <a:rPr lang="en-US" sz="2400" i="1" dirty="0" err="1">
                <a:solidFill>
                  <a:srgbClr val="FFFF00"/>
                </a:solidFill>
                <a:latin typeface="Myriad Pro" panose="020B0503030403020204" pitchFamily="34" charset="0"/>
              </a:rPr>
              <a:t>năm</a:t>
            </a:r>
            <a:r>
              <a:rPr lang="en-US" sz="2400" i="1" dirty="0">
                <a:solidFill>
                  <a:srgbClr val="FFFF00"/>
                </a:solidFill>
                <a:latin typeface="Myriad Pro" panose="020B0503030403020204" pitchFamily="34" charset="0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56958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Hỗ trợ kỹ thuật SRTC</dc:creator>
  <cp:lastModifiedBy>Hỗ trợ kỹ thuật - SRTC</cp:lastModifiedBy>
  <cp:revision>4</cp:revision>
  <dcterms:created xsi:type="dcterms:W3CDTF">2022-05-10T03:44:12Z</dcterms:created>
  <dcterms:modified xsi:type="dcterms:W3CDTF">2022-09-15T03:14:00Z</dcterms:modified>
</cp:coreProperties>
</file>