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22A9-4331-4563-BF85-589B52B1C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474F0-65CA-4C7F-ABFD-37F4B6B9F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DEA0F-4036-43F2-8AED-8A4EE851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E2A60-47BE-47DE-AE6A-ED34758C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BFE9-1DE0-499F-B6AE-72796D93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F00C-EC4C-4789-98B7-ADD93E06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A3DEB-0DC4-40D2-BBF2-902E32A0A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9B80-4839-4DFB-AF36-EE74AD65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7000-E95E-41E7-A078-14AEDE6D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C89F6-4906-46A2-A5F0-77CE3E3B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E758F-ADB4-443F-8450-721236869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48148-6E25-4AE7-BE53-4CBEDB86E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FCDF1-5E37-4128-91DA-89B4E4FB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537B-8833-431A-B2CE-42D41E21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1A10C-1565-48F9-AB5C-36DE46BE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78DE-B558-48DB-9332-9E1951FC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B76B-2042-4FD2-875A-382526C9B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AF04E-3B4F-4F98-B337-8B9060CF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F0E0-6D21-41A6-86E1-73F2E4F8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B4924-A2CB-4AB3-BD2C-24CF65A4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CAC6-F66B-48B3-8FE3-7FEBB6C5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76AE4-F811-4AA3-A328-FF0FBBA16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0774-78A3-414D-8AFC-4FA52375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4170-3D96-4B7C-BAAE-B671015D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7E036-D2A9-4E0E-B051-66EB828C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CEEF-1035-4158-A26D-ACFC4B77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EF2E-C7C0-435B-B196-DBBCB8449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7951C-CEEE-4270-8E55-B8AB7FEE0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A4A4F-36A4-4C42-BE95-23959291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BD870-9D36-4652-8AB6-DF06AD06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BE9D4-8C05-43AE-9E83-67E387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DEB9-B968-4970-8EB8-BCE2CE2B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489D0-1057-47A4-A79A-2F65E15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5C2E6-1629-4727-8ACF-31E8FDE0C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62907-CB25-45A5-9B7C-1E7A835E2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87C14-0700-4CB5-BA3A-7DD91A917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68CA9-A0A4-4D55-AE18-C5719EE5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4DE28-2E23-4338-B14B-114269F1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FBA74-1224-4CA7-AD3E-B5504EC8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2829-B5E9-4262-8F11-239E7702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A5A8B-F6C7-4711-A271-FC31BF0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CD5D5-EB04-4DAB-949B-2AFCBADB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F31C2-2110-4081-A3B4-FB7F2F4A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71F2E-0436-49E5-8F36-7241CE89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52E4F-E3D4-48F6-92CC-41C916EF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C82B-EA94-4DCB-909C-50E561C3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7294-D270-46CF-AFBD-3D5327C6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2068-26FD-41E5-9EB8-149D70923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5A88-F07D-4492-ADCD-176C3FBCD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9733C-1A84-42B7-9946-BE2054CF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F6A0D-1A96-42F0-8FB5-7341D9FF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8D3B8-69CC-4A01-9733-CBD958BB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BB6A-046B-4899-8168-A73D1733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9329D-2CEA-44CA-B67C-504CE2830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A2EAF-FFD3-40B8-BE71-DD8D210C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3FC6-4FF9-4DCA-8B8A-DDAE35EF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6D676-32A9-4022-86B2-B43AB3A1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9FF9B-71F8-4699-9764-FD9A85A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BFD23-5E27-4B6B-AC2E-EB7CE08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EE79F-E908-436C-9E20-9FDB442C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5576-33FB-45EF-B4E4-73763055F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ABB6-22D6-428E-A25E-ED0678B8C79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1440-51B0-4FAC-9C70-CD4D9C0EA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0F022-4F56-4B52-BE65-ABEE4734A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F0DE-F2E5-41A2-84B5-EC8AE9AC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9CD4A4-6162-42F6-80F4-3DE8588A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4" y="347134"/>
            <a:ext cx="1254464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580BA-A333-4F5E-8C9C-3C4B6BDB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81" y="383517"/>
            <a:ext cx="2826065" cy="9121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9A8269-E318-4A47-94C2-8E41BE3F33E7}"/>
              </a:ext>
            </a:extLst>
          </p:cNvPr>
          <p:cNvSpPr txBox="1">
            <a:spLocks/>
          </p:cNvSpPr>
          <p:nvPr/>
        </p:nvSpPr>
        <p:spPr>
          <a:xfrm>
            <a:off x="1524000" y="3376437"/>
            <a:ext cx="9144000" cy="90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n-ea"/>
                <a:cs typeface="+mn-cs"/>
              </a:rPr>
              <a:t>QUẢN TRỊ CÔNG 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2FC58-81DA-452A-A5F9-A197F2CA1F64}"/>
              </a:ext>
            </a:extLst>
          </p:cNvPr>
          <p:cNvSpPr/>
          <p:nvPr/>
        </p:nvSpPr>
        <p:spPr>
          <a:xfrm>
            <a:off x="2366389" y="2536745"/>
            <a:ext cx="74592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KHAI GIẢNG KHÓA HỌC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BBC07A-BF68-4036-9CF3-8CF0578FD3E2}"/>
              </a:ext>
            </a:extLst>
          </p:cNvPr>
          <p:cNvSpPr/>
          <p:nvPr/>
        </p:nvSpPr>
        <p:spPr>
          <a:xfrm>
            <a:off x="4903205" y="5453717"/>
            <a:ext cx="23855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Hà</a:t>
            </a:r>
            <a:r>
              <a:rPr lang="en-US" sz="28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</a:t>
            </a:r>
            <a:r>
              <a:rPr lang="en-US" sz="28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Nội</a:t>
            </a:r>
            <a:r>
              <a:rPr lang="en-US" sz="28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- </a:t>
            </a:r>
            <a:r>
              <a:rPr lang="en-US" sz="30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2022</a:t>
            </a:r>
            <a:endParaRPr lang="en-US" sz="3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viettelglobal.vn/uploads/images/Slider/Logo10Years.jpg">
            <a:extLst>
              <a:ext uri="{FF2B5EF4-FFF2-40B4-BE49-F238E27FC236}">
                <a16:creationId xmlns:a16="http://schemas.microsoft.com/office/drawing/2014/main" id="{97AE5804-16EA-4253-A770-4EEABD19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64" y="620888"/>
            <a:ext cx="1737721" cy="6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3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Hỗ trợ kỹ thuật - SRTC</dc:creator>
  <cp:lastModifiedBy>Hỗ trợ kỹ thuật - SRTC</cp:lastModifiedBy>
  <cp:revision>10</cp:revision>
  <dcterms:created xsi:type="dcterms:W3CDTF">2022-08-10T02:39:09Z</dcterms:created>
  <dcterms:modified xsi:type="dcterms:W3CDTF">2022-08-10T03:24:55Z</dcterms:modified>
</cp:coreProperties>
</file>